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72" d="100"/>
          <a:sy n="72" d="100"/>
        </p:scale>
        <p:origin x="385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3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9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80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0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0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46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3302649" y="0"/>
            <a:ext cx="13463297" cy="134632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444364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33495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A)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5647267" y="920049"/>
            <a:ext cx="18694400" cy="2356556"/>
          </a:xfrm>
          <a:prstGeom prst="rect">
            <a:avLst/>
          </a:prstGeom>
        </p:spPr>
        <p:txBody>
          <a:bodyPr vert="horz" lIns="162560" tIns="81280" rIns="162560" bIns="8128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7822"/>
          </a:p>
        </p:txBody>
      </p:sp>
      <p:sp>
        <p:nvSpPr>
          <p:cNvPr id="11" name="TextBox 10"/>
          <p:cNvSpPr txBox="1"/>
          <p:nvPr/>
        </p:nvSpPr>
        <p:spPr>
          <a:xfrm>
            <a:off x="0" y="8579336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487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18</cp:revision>
  <cp:lastPrinted>2019-09-23T18:21:25Z</cp:lastPrinted>
  <dcterms:created xsi:type="dcterms:W3CDTF">2019-08-29T21:27:25Z</dcterms:created>
  <dcterms:modified xsi:type="dcterms:W3CDTF">2020-03-27T14:54:02Z</dcterms:modified>
</cp:coreProperties>
</file>

<file path=docProps/thumbnail.jpeg>
</file>